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1" r:id="rId8"/>
    <p:sldId id="266" r:id="rId9"/>
    <p:sldId id="262" r:id="rId10"/>
    <p:sldId id="264" r:id="rId11"/>
    <p:sldId id="268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ECA20-311E-4400-8C04-C7A4679008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E0A594C-92C8-461A-ADA5-048D7B31CCDC}">
      <dgm:prSet phldrT="[Text]"/>
      <dgm:spPr/>
      <dgm:t>
        <a:bodyPr/>
        <a:lstStyle/>
        <a:p>
          <a:r>
            <a:rPr lang="en-GB" b="0" i="0" dirty="0" err="1"/>
            <a:t>Ilgtermiņa</a:t>
          </a:r>
          <a:r>
            <a:rPr lang="en-GB" b="0" i="0" dirty="0"/>
            <a:t> </a:t>
          </a:r>
          <a:r>
            <a:rPr lang="en-GB" b="0" i="0" dirty="0" err="1"/>
            <a:t>prioritāte</a:t>
          </a:r>
          <a:r>
            <a:rPr lang="en-GB" b="0" i="0" dirty="0"/>
            <a:t>:</a:t>
          </a:r>
        </a:p>
        <a:p>
          <a:r>
            <a:rPr lang="lv-LV" b="0" i="0" dirty="0"/>
            <a:t>Veicināt informētas un aktīvas sabiedrības veidošanos</a:t>
          </a:r>
          <a:endParaRPr lang="lv-LV" dirty="0"/>
        </a:p>
      </dgm:t>
    </dgm:pt>
    <dgm:pt modelId="{8AF20E36-8C55-424C-8A6B-408E1EE0D541}" type="parTrans" cxnId="{82323D7A-DED1-4D63-B204-AA39465F6BB1}">
      <dgm:prSet/>
      <dgm:spPr/>
      <dgm:t>
        <a:bodyPr/>
        <a:lstStyle/>
        <a:p>
          <a:endParaRPr lang="lv-LV"/>
        </a:p>
      </dgm:t>
    </dgm:pt>
    <dgm:pt modelId="{ED6E574F-FCBD-42E6-9139-FD07B3A2283B}" type="sibTrans" cxnId="{82323D7A-DED1-4D63-B204-AA39465F6BB1}">
      <dgm:prSet/>
      <dgm:spPr/>
      <dgm:t>
        <a:bodyPr/>
        <a:lstStyle/>
        <a:p>
          <a:endParaRPr lang="lv-LV"/>
        </a:p>
      </dgm:t>
    </dgm:pt>
    <dgm:pt modelId="{874A9546-5EB6-409E-868C-A8BC75D7C198}">
      <dgm:prSet phldrT="[Text]"/>
      <dgm:spPr/>
      <dgm:t>
        <a:bodyPr/>
        <a:lstStyle/>
        <a:p>
          <a:r>
            <a:rPr lang="en-GB" dirty="0" err="1"/>
            <a:t>Pasākums</a:t>
          </a:r>
          <a:endParaRPr lang="en-GB" dirty="0"/>
        </a:p>
        <a:p>
          <a:r>
            <a:rPr lang="en-GB" dirty="0"/>
            <a:t> </a:t>
          </a:r>
          <a:r>
            <a:rPr lang="lv-LV" b="0" i="0" dirty="0"/>
            <a:t>Izveidot iedzīvotāju valdes, kas piedalās </a:t>
          </a:r>
          <a:r>
            <a:rPr lang="lv-LV" b="0" i="0" dirty="0" err="1"/>
            <a:t>lēmumpieņemšanas</a:t>
          </a:r>
          <a:r>
            <a:rPr lang="lv-LV" b="0" i="0" dirty="0"/>
            <a:t> procesos</a:t>
          </a:r>
          <a:endParaRPr lang="en-GB" dirty="0"/>
        </a:p>
      </dgm:t>
    </dgm:pt>
    <dgm:pt modelId="{514F4AA3-EE1C-4ADA-82B5-7FCFC54E1652}" type="parTrans" cxnId="{3DE1BACB-4160-47A1-BCBC-A5455602F635}">
      <dgm:prSet/>
      <dgm:spPr/>
      <dgm:t>
        <a:bodyPr/>
        <a:lstStyle/>
        <a:p>
          <a:endParaRPr lang="lv-LV"/>
        </a:p>
      </dgm:t>
    </dgm:pt>
    <dgm:pt modelId="{D9375EF5-0C10-4132-AF1D-AAD07C57E45D}" type="sibTrans" cxnId="{3DE1BACB-4160-47A1-BCBC-A5455602F635}">
      <dgm:prSet/>
      <dgm:spPr/>
      <dgm:t>
        <a:bodyPr/>
        <a:lstStyle/>
        <a:p>
          <a:endParaRPr lang="lv-LV"/>
        </a:p>
      </dgm:t>
    </dgm:pt>
    <dgm:pt modelId="{92AD1309-DBBF-469E-8FF4-0DC10E83E62F}">
      <dgm:prSet phldrT="[Text]"/>
      <dgm:spPr/>
      <dgm:t>
        <a:bodyPr/>
        <a:lstStyle/>
        <a:p>
          <a:r>
            <a:rPr lang="en-GB" b="0" i="0" dirty="0" err="1"/>
            <a:t>Vidējā</a:t>
          </a:r>
          <a:r>
            <a:rPr lang="en-GB" b="0" i="0" dirty="0"/>
            <a:t> </a:t>
          </a:r>
          <a:r>
            <a:rPr lang="en-GB" b="0" i="0" dirty="0" err="1"/>
            <a:t>termiņa</a:t>
          </a:r>
          <a:r>
            <a:rPr lang="en-GB" b="0" i="0" dirty="0"/>
            <a:t> </a:t>
          </a:r>
          <a:r>
            <a:rPr lang="en-GB" b="0" i="0" dirty="0" err="1"/>
            <a:t>prioritāte</a:t>
          </a:r>
          <a:r>
            <a:rPr lang="en-GB" b="0" i="0" dirty="0"/>
            <a:t>:</a:t>
          </a:r>
        </a:p>
        <a:p>
          <a:r>
            <a:rPr lang="lv-LV" b="0" i="0" dirty="0"/>
            <a:t>Iedzīvotāji kā partneris novada attīstības plānošanā</a:t>
          </a:r>
          <a:endParaRPr lang="lv-LV" dirty="0"/>
        </a:p>
      </dgm:t>
    </dgm:pt>
    <dgm:pt modelId="{A69EDD84-5AA7-463A-92EB-F2A92B317346}" type="parTrans" cxnId="{36ECF9DC-D3A6-456C-A4A0-1F434E8EC146}">
      <dgm:prSet/>
      <dgm:spPr/>
      <dgm:t>
        <a:bodyPr/>
        <a:lstStyle/>
        <a:p>
          <a:endParaRPr lang="lv-LV"/>
        </a:p>
      </dgm:t>
    </dgm:pt>
    <dgm:pt modelId="{FFA33C0B-229A-4B62-87D7-D7AAE0EA0F7E}" type="sibTrans" cxnId="{36ECF9DC-D3A6-456C-A4A0-1F434E8EC146}">
      <dgm:prSet/>
      <dgm:spPr/>
      <dgm:t>
        <a:bodyPr/>
        <a:lstStyle/>
        <a:p>
          <a:endParaRPr lang="lv-LV"/>
        </a:p>
      </dgm:t>
    </dgm:pt>
    <dgm:pt modelId="{52B5F23F-52F0-433D-BADD-582456CFFEF2}">
      <dgm:prSet phldrT="[Text]"/>
      <dgm:spPr/>
      <dgm:t>
        <a:bodyPr/>
        <a:lstStyle/>
        <a:p>
          <a:r>
            <a:rPr lang="en-GB" dirty="0" err="1"/>
            <a:t>Rīcības</a:t>
          </a:r>
          <a:r>
            <a:rPr lang="en-GB" dirty="0"/>
            <a:t> </a:t>
          </a:r>
          <a:r>
            <a:rPr lang="en-GB" dirty="0" err="1"/>
            <a:t>virziens</a:t>
          </a:r>
          <a:r>
            <a:rPr lang="en-GB" dirty="0"/>
            <a:t>: </a:t>
          </a:r>
          <a:r>
            <a:rPr lang="lv-LV" b="0" i="0" dirty="0"/>
            <a:t>Vienmērīga ekonomiskā attīstība visā novada teritorijā</a:t>
          </a:r>
          <a:endParaRPr lang="lv-LV" dirty="0"/>
        </a:p>
      </dgm:t>
    </dgm:pt>
    <dgm:pt modelId="{D94F96C9-7CE7-4E9D-BF40-84D68948360F}" type="parTrans" cxnId="{D20D46AF-CC3C-4E9A-81FE-95A6DA89A2A3}">
      <dgm:prSet/>
      <dgm:spPr/>
      <dgm:t>
        <a:bodyPr/>
        <a:lstStyle/>
        <a:p>
          <a:endParaRPr lang="lv-LV"/>
        </a:p>
      </dgm:t>
    </dgm:pt>
    <dgm:pt modelId="{E79D3182-AC0E-491D-8BE3-9A959824BD5B}" type="sibTrans" cxnId="{D20D46AF-CC3C-4E9A-81FE-95A6DA89A2A3}">
      <dgm:prSet/>
      <dgm:spPr/>
      <dgm:t>
        <a:bodyPr/>
        <a:lstStyle/>
        <a:p>
          <a:endParaRPr lang="lv-LV"/>
        </a:p>
      </dgm:t>
    </dgm:pt>
    <dgm:pt modelId="{B0084EB8-11CF-4B5E-BB7F-D9AA73BE583A}">
      <dgm:prSet phldrT="[Text]"/>
      <dgm:spPr/>
      <dgm:t>
        <a:bodyPr/>
        <a:lstStyle/>
        <a:p>
          <a:r>
            <a:rPr lang="en-GB" dirty="0" err="1"/>
            <a:t>Uzdevums</a:t>
          </a:r>
          <a:r>
            <a:rPr lang="en-GB" dirty="0"/>
            <a:t>:</a:t>
          </a:r>
        </a:p>
        <a:p>
          <a:r>
            <a:rPr lang="lv-LV" b="0" i="0" dirty="0"/>
            <a:t>Līdzdalības budžeta veidošana</a:t>
          </a:r>
          <a:endParaRPr lang="lv-LV" dirty="0"/>
        </a:p>
      </dgm:t>
    </dgm:pt>
    <dgm:pt modelId="{7209742E-680C-4040-B10B-6442C4D648DE}" type="parTrans" cxnId="{BB7F5C10-C8E4-4097-AEA7-44EDFD6DB038}">
      <dgm:prSet/>
      <dgm:spPr/>
      <dgm:t>
        <a:bodyPr/>
        <a:lstStyle/>
        <a:p>
          <a:endParaRPr lang="lv-LV"/>
        </a:p>
      </dgm:t>
    </dgm:pt>
    <dgm:pt modelId="{1E662FFB-A68E-44AC-BEEF-33DAD59F1C7A}" type="sibTrans" cxnId="{BB7F5C10-C8E4-4097-AEA7-44EDFD6DB038}">
      <dgm:prSet/>
      <dgm:spPr/>
      <dgm:t>
        <a:bodyPr/>
        <a:lstStyle/>
        <a:p>
          <a:endParaRPr lang="lv-LV"/>
        </a:p>
      </dgm:t>
    </dgm:pt>
    <dgm:pt modelId="{0FFC5B51-729F-4F17-980F-234F5060CCD0}" type="pres">
      <dgm:prSet presAssocID="{967ECA20-311E-4400-8C04-C7A4679008DF}" presName="CompostProcess" presStyleCnt="0">
        <dgm:presLayoutVars>
          <dgm:dir/>
          <dgm:resizeHandles val="exact"/>
        </dgm:presLayoutVars>
      </dgm:prSet>
      <dgm:spPr/>
    </dgm:pt>
    <dgm:pt modelId="{9FDB4EA5-44BF-449C-8DB9-74E9FCBF19EB}" type="pres">
      <dgm:prSet presAssocID="{967ECA20-311E-4400-8C04-C7A4679008DF}" presName="arrow" presStyleLbl="bgShp" presStyleIdx="0" presStyleCnt="1"/>
      <dgm:spPr/>
    </dgm:pt>
    <dgm:pt modelId="{E8D541A8-BB70-4228-91C9-72053814626A}" type="pres">
      <dgm:prSet presAssocID="{967ECA20-311E-4400-8C04-C7A4679008DF}" presName="linearProcess" presStyleCnt="0"/>
      <dgm:spPr/>
    </dgm:pt>
    <dgm:pt modelId="{A058A6D7-2F5F-42C9-8ABE-6FD97CE9C166}" type="pres">
      <dgm:prSet presAssocID="{5E0A594C-92C8-461A-ADA5-048D7B31CCDC}" presName="textNode" presStyleLbl="node1" presStyleIdx="0" presStyleCnt="5">
        <dgm:presLayoutVars>
          <dgm:bulletEnabled val="1"/>
        </dgm:presLayoutVars>
      </dgm:prSet>
      <dgm:spPr/>
    </dgm:pt>
    <dgm:pt modelId="{2F8A3C0C-977E-40CD-877F-9FD87B0976FD}" type="pres">
      <dgm:prSet presAssocID="{ED6E574F-FCBD-42E6-9139-FD07B3A2283B}" presName="sibTrans" presStyleCnt="0"/>
      <dgm:spPr/>
    </dgm:pt>
    <dgm:pt modelId="{68255B0D-D92E-43FC-BE1C-2B53F152DF5B}" type="pres">
      <dgm:prSet presAssocID="{92AD1309-DBBF-469E-8FF4-0DC10E83E62F}" presName="textNode" presStyleLbl="node1" presStyleIdx="1" presStyleCnt="5">
        <dgm:presLayoutVars>
          <dgm:bulletEnabled val="1"/>
        </dgm:presLayoutVars>
      </dgm:prSet>
      <dgm:spPr/>
    </dgm:pt>
    <dgm:pt modelId="{9FFC12F8-4442-4171-8EBE-FFD6FE7C249A}" type="pres">
      <dgm:prSet presAssocID="{FFA33C0B-229A-4B62-87D7-D7AAE0EA0F7E}" presName="sibTrans" presStyleCnt="0"/>
      <dgm:spPr/>
    </dgm:pt>
    <dgm:pt modelId="{2C598668-436E-4EF1-B977-0E25FB49B694}" type="pres">
      <dgm:prSet presAssocID="{52B5F23F-52F0-433D-BADD-582456CFFEF2}" presName="textNode" presStyleLbl="node1" presStyleIdx="2" presStyleCnt="5">
        <dgm:presLayoutVars>
          <dgm:bulletEnabled val="1"/>
        </dgm:presLayoutVars>
      </dgm:prSet>
      <dgm:spPr/>
    </dgm:pt>
    <dgm:pt modelId="{819BF43B-CE72-41CA-B314-A22DEEC3662A}" type="pres">
      <dgm:prSet presAssocID="{E79D3182-AC0E-491D-8BE3-9A959824BD5B}" presName="sibTrans" presStyleCnt="0"/>
      <dgm:spPr/>
    </dgm:pt>
    <dgm:pt modelId="{55E5741F-F650-46BA-9FD4-172936135061}" type="pres">
      <dgm:prSet presAssocID="{B0084EB8-11CF-4B5E-BB7F-D9AA73BE583A}" presName="textNode" presStyleLbl="node1" presStyleIdx="3" presStyleCnt="5">
        <dgm:presLayoutVars>
          <dgm:bulletEnabled val="1"/>
        </dgm:presLayoutVars>
      </dgm:prSet>
      <dgm:spPr/>
    </dgm:pt>
    <dgm:pt modelId="{11E9F355-7953-48E5-98BE-0FF842B86E5B}" type="pres">
      <dgm:prSet presAssocID="{1E662FFB-A68E-44AC-BEEF-33DAD59F1C7A}" presName="sibTrans" presStyleCnt="0"/>
      <dgm:spPr/>
    </dgm:pt>
    <dgm:pt modelId="{4D3F8745-CCC7-420C-A003-9B1CD5934967}" type="pres">
      <dgm:prSet presAssocID="{874A9546-5EB6-409E-868C-A8BC75D7C19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B7F5C10-C8E4-4097-AEA7-44EDFD6DB038}" srcId="{967ECA20-311E-4400-8C04-C7A4679008DF}" destId="{B0084EB8-11CF-4B5E-BB7F-D9AA73BE583A}" srcOrd="3" destOrd="0" parTransId="{7209742E-680C-4040-B10B-6442C4D648DE}" sibTransId="{1E662FFB-A68E-44AC-BEEF-33DAD59F1C7A}"/>
    <dgm:cxn modelId="{57C19A41-B967-44DF-8E9C-4C805014919B}" type="presOf" srcId="{52B5F23F-52F0-433D-BADD-582456CFFEF2}" destId="{2C598668-436E-4EF1-B977-0E25FB49B694}" srcOrd="0" destOrd="0" presId="urn:microsoft.com/office/officeart/2005/8/layout/hProcess9"/>
    <dgm:cxn modelId="{82323D7A-DED1-4D63-B204-AA39465F6BB1}" srcId="{967ECA20-311E-4400-8C04-C7A4679008DF}" destId="{5E0A594C-92C8-461A-ADA5-048D7B31CCDC}" srcOrd="0" destOrd="0" parTransId="{8AF20E36-8C55-424C-8A6B-408E1EE0D541}" sibTransId="{ED6E574F-FCBD-42E6-9139-FD07B3A2283B}"/>
    <dgm:cxn modelId="{77C9629D-C50D-4FC8-BC3B-48758AD21BDC}" type="presOf" srcId="{874A9546-5EB6-409E-868C-A8BC75D7C198}" destId="{4D3F8745-CCC7-420C-A003-9B1CD5934967}" srcOrd="0" destOrd="0" presId="urn:microsoft.com/office/officeart/2005/8/layout/hProcess9"/>
    <dgm:cxn modelId="{D20D46AF-CC3C-4E9A-81FE-95A6DA89A2A3}" srcId="{967ECA20-311E-4400-8C04-C7A4679008DF}" destId="{52B5F23F-52F0-433D-BADD-582456CFFEF2}" srcOrd="2" destOrd="0" parTransId="{D94F96C9-7CE7-4E9D-BF40-84D68948360F}" sibTransId="{E79D3182-AC0E-491D-8BE3-9A959824BD5B}"/>
    <dgm:cxn modelId="{B17D89BB-E272-42BF-B669-B277B165979F}" type="presOf" srcId="{967ECA20-311E-4400-8C04-C7A4679008DF}" destId="{0FFC5B51-729F-4F17-980F-234F5060CCD0}" srcOrd="0" destOrd="0" presId="urn:microsoft.com/office/officeart/2005/8/layout/hProcess9"/>
    <dgm:cxn modelId="{2E1FB0C6-30DB-4AC5-BCA0-A4FB7D8CE46A}" type="presOf" srcId="{5E0A594C-92C8-461A-ADA5-048D7B31CCDC}" destId="{A058A6D7-2F5F-42C9-8ABE-6FD97CE9C166}" srcOrd="0" destOrd="0" presId="urn:microsoft.com/office/officeart/2005/8/layout/hProcess9"/>
    <dgm:cxn modelId="{3DE1BACB-4160-47A1-BCBC-A5455602F635}" srcId="{967ECA20-311E-4400-8C04-C7A4679008DF}" destId="{874A9546-5EB6-409E-868C-A8BC75D7C198}" srcOrd="4" destOrd="0" parTransId="{514F4AA3-EE1C-4ADA-82B5-7FCFC54E1652}" sibTransId="{D9375EF5-0C10-4132-AF1D-AAD07C57E45D}"/>
    <dgm:cxn modelId="{36ECF9DC-D3A6-456C-A4A0-1F434E8EC146}" srcId="{967ECA20-311E-4400-8C04-C7A4679008DF}" destId="{92AD1309-DBBF-469E-8FF4-0DC10E83E62F}" srcOrd="1" destOrd="0" parTransId="{A69EDD84-5AA7-463A-92EB-F2A92B317346}" sibTransId="{FFA33C0B-229A-4B62-87D7-D7AAE0EA0F7E}"/>
    <dgm:cxn modelId="{C35694FB-FF9A-47EF-B940-DD34F11253F3}" type="presOf" srcId="{B0084EB8-11CF-4B5E-BB7F-D9AA73BE583A}" destId="{55E5741F-F650-46BA-9FD4-172936135061}" srcOrd="0" destOrd="0" presId="urn:microsoft.com/office/officeart/2005/8/layout/hProcess9"/>
    <dgm:cxn modelId="{7EBA5EFD-2EAC-4D29-A616-5AA7466BF623}" type="presOf" srcId="{92AD1309-DBBF-469E-8FF4-0DC10E83E62F}" destId="{68255B0D-D92E-43FC-BE1C-2B53F152DF5B}" srcOrd="0" destOrd="0" presId="urn:microsoft.com/office/officeart/2005/8/layout/hProcess9"/>
    <dgm:cxn modelId="{C5AD3F59-E83B-45CA-95BB-537B300E14CF}" type="presParOf" srcId="{0FFC5B51-729F-4F17-980F-234F5060CCD0}" destId="{9FDB4EA5-44BF-449C-8DB9-74E9FCBF19EB}" srcOrd="0" destOrd="0" presId="urn:microsoft.com/office/officeart/2005/8/layout/hProcess9"/>
    <dgm:cxn modelId="{65A46B60-3CBD-4AA9-A2F3-C0F030753789}" type="presParOf" srcId="{0FFC5B51-729F-4F17-980F-234F5060CCD0}" destId="{E8D541A8-BB70-4228-91C9-72053814626A}" srcOrd="1" destOrd="0" presId="urn:microsoft.com/office/officeart/2005/8/layout/hProcess9"/>
    <dgm:cxn modelId="{282A71D5-E46F-4040-87C6-6FEC15927660}" type="presParOf" srcId="{E8D541A8-BB70-4228-91C9-72053814626A}" destId="{A058A6D7-2F5F-42C9-8ABE-6FD97CE9C166}" srcOrd="0" destOrd="0" presId="urn:microsoft.com/office/officeart/2005/8/layout/hProcess9"/>
    <dgm:cxn modelId="{5830F1A3-ED5F-4ADC-8E3D-ACF664314BBB}" type="presParOf" srcId="{E8D541A8-BB70-4228-91C9-72053814626A}" destId="{2F8A3C0C-977E-40CD-877F-9FD87B0976FD}" srcOrd="1" destOrd="0" presId="urn:microsoft.com/office/officeart/2005/8/layout/hProcess9"/>
    <dgm:cxn modelId="{A9439065-D365-4329-B8FF-8ACED23792C6}" type="presParOf" srcId="{E8D541A8-BB70-4228-91C9-72053814626A}" destId="{68255B0D-D92E-43FC-BE1C-2B53F152DF5B}" srcOrd="2" destOrd="0" presId="urn:microsoft.com/office/officeart/2005/8/layout/hProcess9"/>
    <dgm:cxn modelId="{FC9BD34A-BF2C-4781-8EE9-E4E057D8A3F2}" type="presParOf" srcId="{E8D541A8-BB70-4228-91C9-72053814626A}" destId="{9FFC12F8-4442-4171-8EBE-FFD6FE7C249A}" srcOrd="3" destOrd="0" presId="urn:microsoft.com/office/officeart/2005/8/layout/hProcess9"/>
    <dgm:cxn modelId="{F934B8BB-31AA-4FB9-BE1E-335186E9F489}" type="presParOf" srcId="{E8D541A8-BB70-4228-91C9-72053814626A}" destId="{2C598668-436E-4EF1-B977-0E25FB49B694}" srcOrd="4" destOrd="0" presId="urn:microsoft.com/office/officeart/2005/8/layout/hProcess9"/>
    <dgm:cxn modelId="{C452FD6B-09AD-4B3F-8716-7A70FA5FFE9E}" type="presParOf" srcId="{E8D541A8-BB70-4228-91C9-72053814626A}" destId="{819BF43B-CE72-41CA-B314-A22DEEC3662A}" srcOrd="5" destOrd="0" presId="urn:microsoft.com/office/officeart/2005/8/layout/hProcess9"/>
    <dgm:cxn modelId="{A6137FEE-959D-41F8-B766-276DD8EB6F11}" type="presParOf" srcId="{E8D541A8-BB70-4228-91C9-72053814626A}" destId="{55E5741F-F650-46BA-9FD4-172936135061}" srcOrd="6" destOrd="0" presId="urn:microsoft.com/office/officeart/2005/8/layout/hProcess9"/>
    <dgm:cxn modelId="{1AE5353B-8543-48CA-AD78-72110F1852DF}" type="presParOf" srcId="{E8D541A8-BB70-4228-91C9-72053814626A}" destId="{11E9F355-7953-48E5-98BE-0FF842B86E5B}" srcOrd="7" destOrd="0" presId="urn:microsoft.com/office/officeart/2005/8/layout/hProcess9"/>
    <dgm:cxn modelId="{EEDBC81E-D391-48F4-B598-D7CF2C2B0A02}" type="presParOf" srcId="{E8D541A8-BB70-4228-91C9-72053814626A}" destId="{4D3F8745-CCC7-420C-A003-9B1CD593496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4EA5-44BF-449C-8DB9-74E9FCBF19EB}">
      <dsp:nvSpPr>
        <dsp:cNvPr id="0" name=""/>
        <dsp:cNvSpPr/>
      </dsp:nvSpPr>
      <dsp:spPr>
        <a:xfrm>
          <a:off x="739139" y="0"/>
          <a:ext cx="8376918" cy="50361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A6D7-2F5F-42C9-8ABE-6FD97CE9C166}">
      <dsp:nvSpPr>
        <dsp:cNvPr id="0" name=""/>
        <dsp:cNvSpPr/>
      </dsp:nvSpPr>
      <dsp:spPr>
        <a:xfrm>
          <a:off x="4330" y="1510838"/>
          <a:ext cx="1893564" cy="201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 err="1"/>
            <a:t>Ilgtermiņa</a:t>
          </a:r>
          <a:r>
            <a:rPr lang="en-GB" sz="1500" b="0" i="0" kern="1200" dirty="0"/>
            <a:t> </a:t>
          </a:r>
          <a:r>
            <a:rPr lang="en-GB" sz="1500" b="0" i="0" kern="1200" dirty="0" err="1"/>
            <a:t>prioritāte</a:t>
          </a:r>
          <a:r>
            <a:rPr lang="en-GB" sz="1500" b="0" i="0" kern="1200" dirty="0"/>
            <a:t>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/>
            <a:t>Veicināt informētas un aktīvas sabiedrības veidošanos</a:t>
          </a:r>
          <a:endParaRPr lang="lv-LV" sz="1500" kern="1200" dirty="0"/>
        </a:p>
      </dsp:txBody>
      <dsp:txXfrm>
        <a:off x="96766" y="1603274"/>
        <a:ext cx="1708692" cy="1829578"/>
      </dsp:txXfrm>
    </dsp:sp>
    <dsp:sp modelId="{68255B0D-D92E-43FC-BE1C-2B53F152DF5B}">
      <dsp:nvSpPr>
        <dsp:cNvPr id="0" name=""/>
        <dsp:cNvSpPr/>
      </dsp:nvSpPr>
      <dsp:spPr>
        <a:xfrm>
          <a:off x="1992573" y="1510838"/>
          <a:ext cx="1893564" cy="201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 err="1"/>
            <a:t>Vidējā</a:t>
          </a:r>
          <a:r>
            <a:rPr lang="en-GB" sz="1500" b="0" i="0" kern="1200" dirty="0"/>
            <a:t> </a:t>
          </a:r>
          <a:r>
            <a:rPr lang="en-GB" sz="1500" b="0" i="0" kern="1200" dirty="0" err="1"/>
            <a:t>termiņa</a:t>
          </a:r>
          <a:r>
            <a:rPr lang="en-GB" sz="1500" b="0" i="0" kern="1200" dirty="0"/>
            <a:t> </a:t>
          </a:r>
          <a:r>
            <a:rPr lang="en-GB" sz="1500" b="0" i="0" kern="1200" dirty="0" err="1"/>
            <a:t>prioritāte</a:t>
          </a:r>
          <a:r>
            <a:rPr lang="en-GB" sz="1500" b="0" i="0" kern="1200" dirty="0"/>
            <a:t>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/>
            <a:t>Iedzīvotāji kā partneris novada attīstības plānošanā</a:t>
          </a:r>
          <a:endParaRPr lang="lv-LV" sz="1500" kern="1200" dirty="0"/>
        </a:p>
      </dsp:txBody>
      <dsp:txXfrm>
        <a:off x="2085009" y="1603274"/>
        <a:ext cx="1708692" cy="1829578"/>
      </dsp:txXfrm>
    </dsp:sp>
    <dsp:sp modelId="{2C598668-436E-4EF1-B977-0E25FB49B694}">
      <dsp:nvSpPr>
        <dsp:cNvPr id="0" name=""/>
        <dsp:cNvSpPr/>
      </dsp:nvSpPr>
      <dsp:spPr>
        <a:xfrm>
          <a:off x="3980816" y="1510838"/>
          <a:ext cx="1893564" cy="201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Rīcības</a:t>
          </a:r>
          <a:r>
            <a:rPr lang="en-GB" sz="1500" kern="1200" dirty="0"/>
            <a:t> </a:t>
          </a:r>
          <a:r>
            <a:rPr lang="en-GB" sz="1500" kern="1200" dirty="0" err="1"/>
            <a:t>virziens</a:t>
          </a:r>
          <a:r>
            <a:rPr lang="en-GB" sz="1500" kern="1200" dirty="0"/>
            <a:t>: </a:t>
          </a:r>
          <a:r>
            <a:rPr lang="lv-LV" sz="1500" b="0" i="0" kern="1200" dirty="0"/>
            <a:t>Vienmērīga ekonomiskā attīstība visā novada teritorijā</a:t>
          </a:r>
          <a:endParaRPr lang="lv-LV" sz="1500" kern="1200" dirty="0"/>
        </a:p>
      </dsp:txBody>
      <dsp:txXfrm>
        <a:off x="4073252" y="1603274"/>
        <a:ext cx="1708692" cy="1829578"/>
      </dsp:txXfrm>
    </dsp:sp>
    <dsp:sp modelId="{55E5741F-F650-46BA-9FD4-172936135061}">
      <dsp:nvSpPr>
        <dsp:cNvPr id="0" name=""/>
        <dsp:cNvSpPr/>
      </dsp:nvSpPr>
      <dsp:spPr>
        <a:xfrm>
          <a:off x="5969059" y="1510838"/>
          <a:ext cx="1893564" cy="201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Uzdevums</a:t>
          </a:r>
          <a:r>
            <a:rPr lang="en-GB" sz="1500" kern="1200" dirty="0"/>
            <a:t>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/>
            <a:t>Līdzdalības budžeta veidošana</a:t>
          </a:r>
          <a:endParaRPr lang="lv-LV" sz="1500" kern="1200" dirty="0"/>
        </a:p>
      </dsp:txBody>
      <dsp:txXfrm>
        <a:off x="6061495" y="1603274"/>
        <a:ext cx="1708692" cy="1829578"/>
      </dsp:txXfrm>
    </dsp:sp>
    <dsp:sp modelId="{4D3F8745-CCC7-420C-A003-9B1CD5934967}">
      <dsp:nvSpPr>
        <dsp:cNvPr id="0" name=""/>
        <dsp:cNvSpPr/>
      </dsp:nvSpPr>
      <dsp:spPr>
        <a:xfrm>
          <a:off x="7957302" y="1510838"/>
          <a:ext cx="1893564" cy="201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Pasākums</a:t>
          </a:r>
          <a:endParaRPr lang="en-GB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  <a:r>
            <a:rPr lang="lv-LV" sz="1500" b="0" i="0" kern="1200" dirty="0"/>
            <a:t>Izveidot iedzīvotāju valdes, kas piedalās </a:t>
          </a:r>
          <a:r>
            <a:rPr lang="lv-LV" sz="1500" b="0" i="0" kern="1200" dirty="0" err="1"/>
            <a:t>lēmumpieņemšanas</a:t>
          </a:r>
          <a:r>
            <a:rPr lang="lv-LV" sz="1500" b="0" i="0" kern="1200" dirty="0"/>
            <a:t> procesos</a:t>
          </a:r>
          <a:endParaRPr lang="en-GB" sz="1500" kern="1200" dirty="0"/>
        </a:p>
      </dsp:txBody>
      <dsp:txXfrm>
        <a:off x="8049738" y="1603274"/>
        <a:ext cx="1708692" cy="182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0F41-A7A9-4481-9B47-964482ECC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6793F-4D50-4D3A-AE34-99220690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A07A-43A9-49E7-A7C1-BD33B0BF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14889-050F-495F-8A39-8EA50D8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A24C-1A6B-4CF3-967F-D5CD7874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89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DB39-6E6E-4FD0-B3CE-BECE905D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EFA63-A226-4CAE-90E4-2F66E53C7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65EA1-FCD2-4584-A825-1B502D16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CDA2-388C-4D3C-BBCD-2310E4B1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2B8D-BDC7-40B6-B4FE-305A5BD1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092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96483-CB77-41D6-9A98-3CDB5C647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B7D7D-66C8-4E8B-B483-EE0236A9B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37C2C-4693-4F2F-9C83-AA7CC22B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78FBF-61AC-4D06-B64D-AA3609A2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EFF8E-8E80-491B-A5AA-E678EA36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885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9D5F-CFE1-4FEE-B2D0-F3F7F44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CE8F-41F6-48ED-BBA3-4820A7D1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B80A-F7BB-4C9C-A9B7-ACD17094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5A40B-0163-499F-8846-A51AE2D9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50AA6-EBBA-48F7-B557-B3319484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502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ED86-5543-4A86-A344-BBE84A36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A3BB-97F4-45E4-832C-BE215891A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D474-DC64-43EF-A308-47889870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21C42-C917-4A2D-BEBD-1C52D161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8F75-56BE-4F61-9192-114F4F6B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39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F892-5B70-4708-87EA-3C47A75B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D691-3326-4FBC-9E9B-FDAC37187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5FFC1-D5F4-4535-8B22-E44E8E6B0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AAE3D-8386-4302-97F4-449612D9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6DB12-8E7E-4653-9C40-F7EDBD52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864AB-DF31-4699-856C-78071410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290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8632-E4D2-4F83-8610-DF9EFE09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96071-A1B4-4AF5-811D-B9C244CD1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A744D-C8B3-46EB-B3C8-9FBDF6DCC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E2F32-78B7-4B58-936A-0832EA3FB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D51D-5727-4CE1-98B3-CDBC4D8C6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796A4-5447-40A0-B885-E0BA6E2C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3B1F9-2617-46A8-B1CA-E4DA764E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D71D5-A9EC-43D6-AF9E-0C5A25AF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594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50BE-8CE7-49D2-9423-DD2F66D5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95D3B-37AF-47A3-B824-5E7C0581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D8CD-B0A9-4BD9-9D83-29D0B50C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C1D50-62D0-4C68-8076-BD59A6E3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236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4D359-FAD6-4CB0-A81C-21FC8211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97049-C2F2-47EB-891E-26E64434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11A8A-EFE1-47A9-85FF-74E8DE0D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43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CCCA-0CD2-4C70-82A5-0163B410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F567-8714-4FF9-B43B-F8A9D001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7B08D-E6EA-4F0F-89F4-0324CE39E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C9BE0-F063-4F30-A80A-299B1E8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610B0-3FD0-44BB-AE77-425BEB8A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28858-0F6E-42D6-80D2-C96A006E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485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77E3-CFF2-484E-AD81-CD198131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4E431-4D68-43A5-9895-B96F0725C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A1DA4-E76A-4AFC-AAAD-181C7EDA8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BFEA8-D950-4F44-873B-4A8A45F5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96CFF-C50E-41F6-BA01-5B2F58A9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2F120-7057-44CA-BD7B-15B9CFAF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09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0B103-CA73-445A-95F5-71AEDE2F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670D-70CF-4E2B-9B26-946C56391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2231-582A-47BC-A076-950D248C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81A2-BA55-42ED-B15F-E153C4631305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7B3D3-720B-48BC-8FAE-DD027063A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B7AD7-5B23-47CC-9EFB-2B74E47A0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96A9-8CC7-4A38-8843-08D2E58A69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34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0930-7DCE-4762-9484-159A3DE34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GB" sz="3200" dirty="0">
                <a:latin typeface="+mn-lt"/>
                <a:ea typeface="+mn-ea"/>
                <a:cs typeface="+mn-cs"/>
              </a:rPr>
              <a:t>P</a:t>
            </a:r>
            <a:r>
              <a:rPr lang="lv-LV" sz="3200" dirty="0" err="1">
                <a:latin typeface="+mn-lt"/>
                <a:ea typeface="+mn-ea"/>
                <a:cs typeface="+mn-cs"/>
              </a:rPr>
              <a:t>ašvaldību</a:t>
            </a:r>
            <a:r>
              <a:rPr lang="lv-LV" sz="3200" dirty="0">
                <a:latin typeface="+mn-lt"/>
                <a:ea typeface="+mn-ea"/>
                <a:cs typeface="+mn-cs"/>
              </a:rPr>
              <a:t> sadarbības pieredz</a:t>
            </a:r>
            <a:r>
              <a:rPr lang="en-GB" sz="3200" dirty="0">
                <a:latin typeface="+mn-lt"/>
                <a:ea typeface="+mn-ea"/>
                <a:cs typeface="+mn-cs"/>
              </a:rPr>
              <a:t>e,</a:t>
            </a:r>
            <a:r>
              <a:rPr lang="lv-LV" sz="3200" dirty="0">
                <a:latin typeface="+mn-lt"/>
                <a:ea typeface="+mn-ea"/>
                <a:cs typeface="+mn-cs"/>
              </a:rPr>
              <a:t> ieguvumi un nākotnes iespēj</a:t>
            </a:r>
            <a:r>
              <a:rPr lang="en-GB" sz="3200" dirty="0">
                <a:latin typeface="+mn-lt"/>
                <a:ea typeface="+mn-ea"/>
                <a:cs typeface="+mn-cs"/>
              </a:rPr>
              <a:t>as</a:t>
            </a:r>
            <a:endParaRPr lang="lv-LV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ACEE-2A50-4828-A997-1896F3A02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9733"/>
            <a:ext cx="9144000" cy="1655762"/>
          </a:xfrm>
        </p:spPr>
        <p:txBody>
          <a:bodyPr/>
          <a:lstStyle/>
          <a:p>
            <a:r>
              <a:rPr lang="en-GB" dirty="0"/>
              <a:t>Elita Eglīte</a:t>
            </a:r>
          </a:p>
          <a:p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Cēsu novada Amatas apvienības pārvaldes vadītāja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latin typeface="Calibri" panose="020F0502020204030204" pitchFamily="34" charset="0"/>
              </a:rPr>
              <a:t>16.09.2021.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8312B6-034D-453D-8CE6-55F08FDC62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42" y="1234440"/>
            <a:ext cx="1030605" cy="73152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89944F-4FDD-4ADB-ACE0-1578801C2B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71" y="1178559"/>
            <a:ext cx="1303020" cy="77279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BD44F0-E2BB-4DCE-9B35-03F10CA98A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94" y="1244282"/>
            <a:ext cx="815340" cy="7118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B34903-AF76-4A9F-97DC-5D8B5E4521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21" y="1427797"/>
            <a:ext cx="900430" cy="447040"/>
          </a:xfrm>
          <a:prstGeom prst="rect">
            <a:avLst/>
          </a:prstGeom>
          <a:noFill/>
        </p:spPr>
      </p:pic>
      <p:pic>
        <p:nvPicPr>
          <p:cNvPr id="1028" name="Picture 5">
            <a:extLst>
              <a:ext uri="{FF2B5EF4-FFF2-40B4-BE49-F238E27FC236}">
                <a16:creationId xmlns:a16="http://schemas.microsoft.com/office/drawing/2014/main" id="{E956ACC4-23C6-4303-968A-602BAB0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24BD9889-E180-4E37-AE43-E6C50072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8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B562ACFA-0992-4820-A2FB-F6073BB3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9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>
            <a:extLst>
              <a:ext uri="{FF2B5EF4-FFF2-40B4-BE49-F238E27FC236}">
                <a16:creationId xmlns:a16="http://schemas.microsoft.com/office/drawing/2014/main" id="{FDBF0EFD-9262-4FBE-A47D-300A3682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52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5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16CF-E3D9-4D40-AAE7-47295FA9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Sadarbības</a:t>
            </a:r>
            <a:r>
              <a:rPr lang="en-GB" dirty="0"/>
              <a:t> </a:t>
            </a:r>
            <a:r>
              <a:rPr lang="en-GB" dirty="0" err="1"/>
              <a:t>veicināšana</a:t>
            </a:r>
            <a:r>
              <a:rPr lang="en-GB" dirty="0"/>
              <a:t> </a:t>
            </a:r>
            <a:r>
              <a:rPr lang="en-GB" dirty="0" err="1"/>
              <a:t>starp</a:t>
            </a:r>
            <a:r>
              <a:rPr lang="en-GB" dirty="0"/>
              <a:t> </a:t>
            </a:r>
            <a:r>
              <a:rPr lang="en-GB" dirty="0" err="1"/>
              <a:t>iedzīvotāju</a:t>
            </a:r>
            <a:r>
              <a:rPr lang="en-GB" dirty="0"/>
              <a:t> </a:t>
            </a:r>
            <a:r>
              <a:rPr lang="en-GB" dirty="0" err="1"/>
              <a:t>grupām</a:t>
            </a:r>
            <a:r>
              <a:rPr lang="en-GB" dirty="0"/>
              <a:t>, </a:t>
            </a:r>
            <a:r>
              <a:rPr lang="en-GB" dirty="0" err="1"/>
              <a:t>veidojot</a:t>
            </a:r>
            <a:r>
              <a:rPr lang="en-GB" dirty="0"/>
              <a:t> </a:t>
            </a:r>
            <a:r>
              <a:rPr lang="en-GB" dirty="0" err="1"/>
              <a:t>pievilcīgu</a:t>
            </a:r>
            <a:r>
              <a:rPr lang="en-GB" dirty="0"/>
              <a:t> </a:t>
            </a:r>
            <a:r>
              <a:rPr lang="en-GB" dirty="0" err="1"/>
              <a:t>lauku</a:t>
            </a:r>
            <a:r>
              <a:rPr lang="en-GB" dirty="0"/>
              <a:t> </a:t>
            </a:r>
            <a:r>
              <a:rPr lang="en-GB" dirty="0" err="1"/>
              <a:t>dzīves</a:t>
            </a:r>
            <a:r>
              <a:rPr lang="en-GB" dirty="0"/>
              <a:t> </a:t>
            </a:r>
            <a:r>
              <a:rPr lang="en-GB" dirty="0" err="1"/>
              <a:t>telpu</a:t>
            </a:r>
            <a:r>
              <a:rPr lang="en-GB" dirty="0"/>
              <a:t>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C162-F10A-42FE-99C3-CD297C75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</p:spPr>
        <p:txBody>
          <a:bodyPr/>
          <a:lstStyle/>
          <a:p>
            <a:r>
              <a:rPr lang="en-GB" dirty="0" err="1"/>
              <a:t>Sadarbība</a:t>
            </a:r>
            <a:r>
              <a:rPr lang="en-GB" dirty="0"/>
              <a:t> </a:t>
            </a:r>
            <a:r>
              <a:rPr lang="en-GB" dirty="0" err="1"/>
              <a:t>sportā</a:t>
            </a:r>
            <a:endParaRPr lang="en-GB" dirty="0"/>
          </a:p>
          <a:p>
            <a:r>
              <a:rPr lang="en-GB" dirty="0" err="1"/>
              <a:t>Sadarbība</a:t>
            </a:r>
            <a:r>
              <a:rPr lang="en-GB" dirty="0"/>
              <a:t> </a:t>
            </a:r>
            <a:r>
              <a:rPr lang="en-GB" dirty="0" err="1"/>
              <a:t>kultūrā</a:t>
            </a:r>
            <a:endParaRPr lang="en-GB" dirty="0"/>
          </a:p>
          <a:p>
            <a:r>
              <a:rPr lang="en-GB" dirty="0" err="1"/>
              <a:t>Sadarbība</a:t>
            </a:r>
            <a:r>
              <a:rPr lang="en-GB" dirty="0"/>
              <a:t> NVO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1E7D3-A553-45B5-B7A1-A9228AAA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552" y="2643331"/>
            <a:ext cx="6074398" cy="33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6DDCE-60DC-4C54-8033-DEEDA59E9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27" y="1934631"/>
            <a:ext cx="8285182" cy="468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B3F7E-766D-43E6-B9DE-494330C2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Sadarboties</a:t>
            </a:r>
            <a:r>
              <a:rPr lang="en-GB" dirty="0"/>
              <a:t>, </a:t>
            </a:r>
            <a:r>
              <a:rPr lang="en-GB" dirty="0" err="1"/>
              <a:t>saglabājot</a:t>
            </a:r>
            <a:r>
              <a:rPr lang="en-GB" dirty="0"/>
              <a:t> </a:t>
            </a:r>
            <a:r>
              <a:rPr lang="en-GB" dirty="0" err="1"/>
              <a:t>savu</a:t>
            </a:r>
            <a:r>
              <a:rPr lang="en-GB" dirty="0"/>
              <a:t> </a:t>
            </a:r>
            <a:r>
              <a:rPr lang="en-GB" dirty="0" err="1"/>
              <a:t>identitāti</a:t>
            </a:r>
            <a:r>
              <a:rPr lang="en-GB"/>
              <a:t>!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92034-29C4-43E4-9B3A-4A1FC2567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1850659"/>
            <a:ext cx="1256603" cy="147226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D2296-ECC1-423D-A62A-E895117FF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8" y="3900054"/>
            <a:ext cx="1644217" cy="1644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6FB45-0844-42CF-B15A-216E7AEE5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30" y="1942548"/>
            <a:ext cx="1835005" cy="1298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1E0E1-A134-4034-AD8D-5E57859C7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19" y="4957764"/>
            <a:ext cx="1516432" cy="953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813DB7-4F74-46FD-8DDE-24FFC7AA1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95" y="4637238"/>
            <a:ext cx="1464994" cy="2069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A16441-4502-4AFC-A157-5E179A611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67" y="3096809"/>
            <a:ext cx="1256603" cy="13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9575-B9EF-4330-A0C0-2D2014DEC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 err="1"/>
              <a:t>Paldies</a:t>
            </a:r>
            <a:r>
              <a:rPr lang="en-GB" sz="4400" dirty="0"/>
              <a:t> par </a:t>
            </a:r>
            <a:r>
              <a:rPr lang="en-GB" sz="4400" dirty="0" err="1"/>
              <a:t>uzmanību</a:t>
            </a:r>
            <a:r>
              <a:rPr lang="en-GB" sz="4400" dirty="0"/>
              <a:t>!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195970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1054-DE82-488B-B169-A428DED1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Sadarbības</a:t>
            </a:r>
            <a:r>
              <a:rPr lang="en-GB" dirty="0"/>
              <a:t> </a:t>
            </a:r>
            <a:r>
              <a:rPr lang="en-GB" dirty="0" err="1"/>
              <a:t>pieredze</a:t>
            </a:r>
            <a:r>
              <a:rPr lang="en-GB" dirty="0"/>
              <a:t> 2009. – 2021.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0FE7-5DDE-4942-9E02-1C50D6ABB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7909" cy="4399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Cēsu </a:t>
            </a:r>
            <a:r>
              <a:rPr lang="en-GB" dirty="0" err="1"/>
              <a:t>rajona</a:t>
            </a:r>
            <a:r>
              <a:rPr lang="en-GB" dirty="0"/>
              <a:t> </a:t>
            </a:r>
            <a:r>
              <a:rPr lang="en-GB" dirty="0" err="1"/>
              <a:t>vietā</a:t>
            </a:r>
            <a:r>
              <a:rPr lang="en-GB" dirty="0"/>
              <a:t>:</a:t>
            </a:r>
          </a:p>
          <a:p>
            <a:r>
              <a:rPr lang="en-GB" dirty="0" err="1"/>
              <a:t>Amatas</a:t>
            </a:r>
            <a:r>
              <a:rPr lang="en-GB" dirty="0"/>
              <a:t> </a:t>
            </a:r>
            <a:r>
              <a:rPr lang="en-GB" dirty="0" err="1"/>
              <a:t>novads</a:t>
            </a:r>
            <a:endParaRPr lang="en-GB" dirty="0"/>
          </a:p>
          <a:p>
            <a:r>
              <a:rPr lang="en-GB" dirty="0" err="1"/>
              <a:t>Līgatnes</a:t>
            </a:r>
            <a:r>
              <a:rPr lang="en-GB" dirty="0"/>
              <a:t> </a:t>
            </a:r>
            <a:r>
              <a:rPr lang="en-GB" dirty="0" err="1"/>
              <a:t>novads</a:t>
            </a:r>
            <a:endParaRPr lang="en-GB" dirty="0"/>
          </a:p>
          <a:p>
            <a:r>
              <a:rPr lang="en-GB" dirty="0" err="1"/>
              <a:t>Jaunpiebalgas</a:t>
            </a:r>
            <a:r>
              <a:rPr lang="en-GB" dirty="0"/>
              <a:t> </a:t>
            </a:r>
            <a:r>
              <a:rPr lang="en-GB" dirty="0" err="1"/>
              <a:t>novads</a:t>
            </a:r>
            <a:r>
              <a:rPr lang="en-GB" dirty="0"/>
              <a:t> </a:t>
            </a:r>
          </a:p>
          <a:p>
            <a:r>
              <a:rPr lang="en-GB" dirty="0" err="1"/>
              <a:t>Pārgaujas</a:t>
            </a:r>
            <a:r>
              <a:rPr lang="en-GB" dirty="0"/>
              <a:t> </a:t>
            </a:r>
            <a:r>
              <a:rPr lang="en-GB" dirty="0" err="1"/>
              <a:t>novads</a:t>
            </a:r>
            <a:r>
              <a:rPr lang="en-GB" dirty="0"/>
              <a:t> </a:t>
            </a:r>
          </a:p>
          <a:p>
            <a:r>
              <a:rPr lang="en-GB" dirty="0" err="1"/>
              <a:t>Priekuļu</a:t>
            </a:r>
            <a:r>
              <a:rPr lang="en-GB" dirty="0"/>
              <a:t> </a:t>
            </a:r>
            <a:r>
              <a:rPr lang="en-GB" dirty="0" err="1"/>
              <a:t>novads</a:t>
            </a:r>
            <a:endParaRPr lang="en-GB" dirty="0"/>
          </a:p>
          <a:p>
            <a:r>
              <a:rPr lang="en-GB" dirty="0" err="1"/>
              <a:t>Raunas</a:t>
            </a:r>
            <a:r>
              <a:rPr lang="en-GB" dirty="0"/>
              <a:t> </a:t>
            </a:r>
            <a:r>
              <a:rPr lang="en-GB" dirty="0" err="1"/>
              <a:t>novads</a:t>
            </a:r>
            <a:endParaRPr lang="en-GB" dirty="0"/>
          </a:p>
          <a:p>
            <a:r>
              <a:rPr lang="en-GB" dirty="0" err="1"/>
              <a:t>Vecpiebalgas</a:t>
            </a:r>
            <a:r>
              <a:rPr lang="en-GB" dirty="0"/>
              <a:t> </a:t>
            </a:r>
            <a:r>
              <a:rPr lang="en-GB" dirty="0" err="1"/>
              <a:t>novads</a:t>
            </a:r>
            <a:endParaRPr lang="en-GB" dirty="0"/>
          </a:p>
          <a:p>
            <a:r>
              <a:rPr lang="en-GB" dirty="0"/>
              <a:t>Cēsu </a:t>
            </a:r>
            <a:r>
              <a:rPr lang="en-GB" dirty="0" err="1"/>
              <a:t>novads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75A74-70AD-4D5B-816F-3B872CD0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04" y="1311564"/>
            <a:ext cx="6729260" cy="5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0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B95A-CFB3-4A48-A4C6-839E274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Sadarbības</a:t>
            </a:r>
            <a:r>
              <a:rPr lang="en-GB" dirty="0"/>
              <a:t> </a:t>
            </a:r>
            <a:r>
              <a:rPr lang="en-GB" dirty="0" err="1"/>
              <a:t>pieredze</a:t>
            </a:r>
            <a:endParaRPr lang="lv-LV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7FC58C-C998-4134-B8F8-2A9A692C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3" y="1597891"/>
            <a:ext cx="10843491" cy="4978400"/>
          </a:xfrm>
        </p:spPr>
        <p:txBody>
          <a:bodyPr>
            <a:normAutofit fontScale="70000" lnSpcReduction="20000"/>
          </a:bodyPr>
          <a:lstStyle/>
          <a:p>
            <a:r>
              <a:rPr lang="lv-LV" b="1" dirty="0"/>
              <a:t>Pašvaldību atkritumu apsaimniekošanas uzņēmums SIA „ZAAO” </a:t>
            </a:r>
            <a:r>
              <a:rPr lang="lv-LV" dirty="0"/>
              <a:t>(Amatas novada pašvaldība, Cēsu novada pašvaldība, Jaunpiebalgas novada pašvaldība, Līgatnes novada pašvaldība, Pārgaujas novada pašvaldība, Priekuļu novada pašvaldība, Vecpiebalgas novada pašvaldība u.c.);</a:t>
            </a:r>
          </a:p>
          <a:p>
            <a:r>
              <a:rPr lang="lv-LV" b="1" dirty="0"/>
              <a:t>Transporta uzņēmums AS “CATA” </a:t>
            </a:r>
            <a:r>
              <a:rPr lang="lv-LV" dirty="0"/>
              <a:t>(Amatas, Cēsu, Jaunpiebalgas, Līgatnes, Pārgaujas, Priekuļu, Vecpiebalgas novada u.c. pašvaldības);</a:t>
            </a:r>
          </a:p>
          <a:p>
            <a:r>
              <a:rPr lang="lv-LV" b="1" dirty="0"/>
              <a:t>Amatas, Jaunpiebalgas, Līgatnes, Pārgaujas un Raunas novada bāriņtiesa</a:t>
            </a:r>
            <a:r>
              <a:rPr lang="lv-LV" dirty="0"/>
              <a:t> (Amatas, Jaunpiebalgas, Līgatnes, Pārgaujas un Raunas novadu administratīvās teritorijas);</a:t>
            </a:r>
          </a:p>
          <a:p>
            <a:r>
              <a:rPr lang="lv-LV" b="1" dirty="0"/>
              <a:t>Amatas novada pašvaldību apvienotā būvvalde </a:t>
            </a:r>
            <a:r>
              <a:rPr lang="lv-LV" dirty="0"/>
              <a:t>(Amatas, Priekuļu, Pārgaujas, Raunas, Vecpiebalgas, Jaunpiebalgas novadiem);</a:t>
            </a:r>
          </a:p>
          <a:p>
            <a:r>
              <a:rPr lang="lv-LV" b="1" dirty="0"/>
              <a:t>Amatas novada pašvaldības Apvienotā izglītības pārvalde </a:t>
            </a:r>
            <a:r>
              <a:rPr lang="lv-LV" dirty="0"/>
              <a:t>apkalpo 7 novadu — Amatas, Jaunpiebalgas, Līgatnes, Pārgaujas, Priekuļu, Raunas un Vecpiebalgas — izglītības iestādes;</a:t>
            </a:r>
          </a:p>
          <a:p>
            <a:r>
              <a:rPr lang="lv-LV" b="1" dirty="0"/>
              <a:t>Cēsu civilās aizsardzības komisija </a:t>
            </a:r>
            <a:r>
              <a:rPr lang="lv-LV" dirty="0"/>
              <a:t>(vada Amatas novads, piedalās Cēsu novads, Jaunpiebalgas novads, Līgatnes novads, Priekuļu novads, Pārgaujas novads, Raunas novads, Vecpiebalgas novads);</a:t>
            </a:r>
          </a:p>
          <a:p>
            <a:r>
              <a:rPr lang="lv-LV" b="1" dirty="0"/>
              <a:t>Vispārējo latviešu dziesmu un Deju svētku koordinēšana </a:t>
            </a:r>
            <a:r>
              <a:rPr lang="lv-LV" dirty="0"/>
              <a:t>(Amatas novads, Cēsu novads, Jaunpiebalgas novads, Priekuļu novads, Pārgaujas novads, Līgatnes novads, Raunas novads, Vecpiebalgas novads);</a:t>
            </a:r>
          </a:p>
          <a:p>
            <a:r>
              <a:rPr lang="lv-LV" b="1" dirty="0"/>
              <a:t>Starptautisko sakaru koordinēšana </a:t>
            </a:r>
            <a:r>
              <a:rPr lang="lv-LV" dirty="0"/>
              <a:t>(Amatas novads, Jaunpiebalgas novads, Līgatnes novads, Priekuļu novads, Pārgaujas novads, Raunas novads, Vecpiebalgas novads).</a:t>
            </a:r>
          </a:p>
        </p:txBody>
      </p:sp>
    </p:spTree>
    <p:extLst>
      <p:ext uri="{BB962C8B-B14F-4D97-AF65-F5344CB8AC3E}">
        <p14:creationId xmlns:p14="http://schemas.microsoft.com/office/powerpoint/2010/main" val="221818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6F53-714E-48D1-9849-BF0F1B12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Cēsu </a:t>
            </a:r>
            <a:r>
              <a:rPr lang="en-GB" dirty="0" err="1"/>
              <a:t>novads</a:t>
            </a:r>
            <a:r>
              <a:rPr lang="en-GB" dirty="0"/>
              <a:t>, 2021.gada 1.jūlijs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139F67-AED1-4413-A42F-7FD7E34F2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309" y="1484556"/>
            <a:ext cx="8283308" cy="4692407"/>
          </a:xfrm>
        </p:spPr>
      </p:pic>
    </p:spTree>
    <p:extLst>
      <p:ext uri="{BB962C8B-B14F-4D97-AF65-F5344CB8AC3E}">
        <p14:creationId xmlns:p14="http://schemas.microsoft.com/office/powerpoint/2010/main" val="274660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3C5E-B8F9-4491-91E5-3E606C18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Saglabātas</a:t>
            </a:r>
            <a:r>
              <a:rPr lang="en-GB" dirty="0"/>
              <a:t> </a:t>
            </a:r>
            <a:r>
              <a:rPr lang="en-GB" dirty="0" err="1"/>
              <a:t>esošās</a:t>
            </a:r>
            <a:r>
              <a:rPr lang="en-GB" dirty="0"/>
              <a:t> </a:t>
            </a:r>
            <a:r>
              <a:rPr lang="en-GB" dirty="0" err="1"/>
              <a:t>pārvaldes</a:t>
            </a:r>
            <a:r>
              <a:rPr lang="en-GB" dirty="0"/>
              <a:t>, </a:t>
            </a:r>
            <a:r>
              <a:rPr lang="en-GB" dirty="0" err="1"/>
              <a:t>sadarbība</a:t>
            </a:r>
            <a:r>
              <a:rPr lang="en-GB" dirty="0"/>
              <a:t> </a:t>
            </a:r>
            <a:r>
              <a:rPr lang="en-GB" dirty="0" err="1"/>
              <a:t>starp</a:t>
            </a:r>
            <a:r>
              <a:rPr lang="en-GB" dirty="0"/>
              <a:t> </a:t>
            </a:r>
            <a:r>
              <a:rPr lang="en-GB" dirty="0" err="1"/>
              <a:t>pārvaldēm</a:t>
            </a:r>
            <a:endParaRPr lang="lv-LV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352409-5A04-4773-AEA4-062EF0C22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757"/>
            <a:ext cx="10515600" cy="4317074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6572A34-427C-48A4-9344-85E3C31A4035}"/>
              </a:ext>
            </a:extLst>
          </p:cNvPr>
          <p:cNvSpPr/>
          <p:nvPr/>
        </p:nvSpPr>
        <p:spPr>
          <a:xfrm>
            <a:off x="4812146" y="3602182"/>
            <a:ext cx="1921164" cy="2586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768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537F-7AF1-457B-B0DF-564AA53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Iedzīvotāju</a:t>
            </a:r>
            <a:r>
              <a:rPr lang="en-GB" dirty="0"/>
              <a:t> </a:t>
            </a:r>
            <a:r>
              <a:rPr lang="en-GB" dirty="0" err="1"/>
              <a:t>skaits</a:t>
            </a:r>
            <a:r>
              <a:rPr lang="en-GB" dirty="0"/>
              <a:t> - </a:t>
            </a:r>
            <a:r>
              <a:rPr lang="en-GB" dirty="0" err="1"/>
              <a:t>priekšnosacījums</a:t>
            </a:r>
            <a:r>
              <a:rPr lang="en-GB" dirty="0"/>
              <a:t> </a:t>
            </a:r>
            <a:r>
              <a:rPr lang="en-GB" dirty="0" err="1"/>
              <a:t>sadarbībai</a:t>
            </a:r>
            <a:endParaRPr lang="lv-LV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D988A43-E976-431E-A7B5-CD999667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73" y="1825625"/>
            <a:ext cx="7022054" cy="4351338"/>
          </a:xfrm>
        </p:spPr>
      </p:pic>
    </p:spTree>
    <p:extLst>
      <p:ext uri="{BB962C8B-B14F-4D97-AF65-F5344CB8AC3E}">
        <p14:creationId xmlns:p14="http://schemas.microsoft.com/office/powerpoint/2010/main" val="171889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2BA09-5EB5-4E10-95FB-079F7117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42" y="259917"/>
            <a:ext cx="7289393" cy="5235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1D4D8D-0CBD-4DAA-98E1-B27A36438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65" y="3112611"/>
            <a:ext cx="5409340" cy="3374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7712C-7C62-4CAD-8313-57243EDC9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68" t="89403" r="12132" b="912"/>
          <a:stretch/>
        </p:blipFill>
        <p:spPr>
          <a:xfrm>
            <a:off x="5900287" y="5822502"/>
            <a:ext cx="3291840" cy="664144"/>
          </a:xfrm>
          <a:prstGeom prst="rect">
            <a:avLst/>
          </a:prstGeom>
          <a:ln w="28575">
            <a:solidFill>
              <a:srgbClr val="0F498D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050A6-78A2-481F-A7B1-22378B9C31A5}"/>
              </a:ext>
            </a:extLst>
          </p:cNvPr>
          <p:cNvSpPr txBox="1"/>
          <p:nvPr/>
        </p:nvSpPr>
        <p:spPr>
          <a:xfrm>
            <a:off x="830519" y="883098"/>
            <a:ext cx="2885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+mj-lt"/>
                <a:ea typeface="+mj-ea"/>
                <a:cs typeface="+mj-cs"/>
              </a:rPr>
              <a:t>Sadarbība</a:t>
            </a:r>
            <a:r>
              <a:rPr lang="en-GB" sz="2800" dirty="0">
                <a:latin typeface="+mj-lt"/>
                <a:ea typeface="+mj-ea"/>
                <a:cs typeface="+mj-cs"/>
              </a:rPr>
              <a:t> – Cēsu </a:t>
            </a:r>
            <a:r>
              <a:rPr lang="en-GB" sz="2800" dirty="0" err="1">
                <a:latin typeface="+mj-lt"/>
                <a:ea typeface="+mj-ea"/>
                <a:cs typeface="+mj-cs"/>
              </a:rPr>
              <a:t>pilsētas</a:t>
            </a: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 err="1">
                <a:latin typeface="+mj-lt"/>
                <a:ea typeface="+mj-ea"/>
                <a:cs typeface="+mj-cs"/>
              </a:rPr>
              <a:t>funkcionālā</a:t>
            </a: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 err="1">
                <a:latin typeface="+mj-lt"/>
                <a:ea typeface="+mj-ea"/>
                <a:cs typeface="+mj-cs"/>
              </a:rPr>
              <a:t>teritorija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451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F31-68DA-4D1C-9BEF-CBB9CCBC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Funkcionālās</a:t>
            </a:r>
            <a:r>
              <a:rPr lang="en-GB" dirty="0"/>
              <a:t> </a:t>
            </a:r>
            <a:r>
              <a:rPr lang="en-GB" dirty="0" err="1"/>
              <a:t>saites</a:t>
            </a:r>
            <a:r>
              <a:rPr lang="en-GB" dirty="0"/>
              <a:t>, </a:t>
            </a:r>
            <a:r>
              <a:rPr lang="en-GB" dirty="0" err="1"/>
              <a:t>ceļi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5668E3-DED1-488C-B447-AD9031355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33754"/>
            <a:ext cx="7814776" cy="5261009"/>
          </a:xfrm>
        </p:spPr>
      </p:pic>
    </p:spTree>
    <p:extLst>
      <p:ext uri="{BB962C8B-B14F-4D97-AF65-F5344CB8AC3E}">
        <p14:creationId xmlns:p14="http://schemas.microsoft.com/office/powerpoint/2010/main" val="33899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E2702B-8D56-4490-A0FA-EA0419EA5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972187"/>
              </p:ext>
            </p:extLst>
          </p:nvPr>
        </p:nvGraphicFramePr>
        <p:xfrm>
          <a:off x="1265382" y="1496290"/>
          <a:ext cx="9855198" cy="503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40C502-0FBE-4473-A353-68EA52636479}"/>
              </a:ext>
            </a:extLst>
          </p:cNvPr>
          <p:cNvSpPr txBox="1"/>
          <p:nvPr/>
        </p:nvSpPr>
        <p:spPr>
          <a:xfrm>
            <a:off x="1163781" y="415635"/>
            <a:ext cx="99567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  <a:ea typeface="+mj-ea"/>
                <a:cs typeface="+mj-cs"/>
              </a:rPr>
              <a:t>Cēsu </a:t>
            </a:r>
            <a:r>
              <a:rPr lang="en-GB" sz="2400" dirty="0" err="1">
                <a:latin typeface="+mj-lt"/>
                <a:ea typeface="+mj-ea"/>
                <a:cs typeface="+mj-cs"/>
              </a:rPr>
              <a:t>novada</a:t>
            </a:r>
            <a:r>
              <a:rPr lang="en-GB" sz="2400" dirty="0"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latin typeface="+mj-lt"/>
                <a:ea typeface="+mj-ea"/>
                <a:cs typeface="+mj-cs"/>
              </a:rPr>
              <a:t>Rīcības</a:t>
            </a:r>
            <a:r>
              <a:rPr lang="en-GB" sz="2400" dirty="0"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latin typeface="+mj-lt"/>
                <a:ea typeface="+mj-ea"/>
                <a:cs typeface="+mj-cs"/>
              </a:rPr>
              <a:t>plāns</a:t>
            </a:r>
            <a:endParaRPr lang="en-GB" sz="2400" dirty="0">
              <a:latin typeface="+mj-lt"/>
              <a:ea typeface="+mj-ea"/>
              <a:cs typeface="+mj-cs"/>
            </a:endParaRPr>
          </a:p>
          <a:p>
            <a:endParaRPr lang="en-GB" sz="2400" dirty="0">
              <a:latin typeface="+mj-lt"/>
              <a:ea typeface="+mj-ea"/>
              <a:cs typeface="+mj-cs"/>
            </a:endParaRPr>
          </a:p>
          <a:p>
            <a:pPr lvl="0"/>
            <a:r>
              <a:rPr lang="en-GB" sz="2400" dirty="0" err="1">
                <a:latin typeface="+mj-lt"/>
                <a:ea typeface="+mj-ea"/>
                <a:cs typeface="+mj-cs"/>
              </a:rPr>
              <a:t>Stratēģiskais</a:t>
            </a:r>
            <a:r>
              <a:rPr lang="en-GB" sz="2400" dirty="0">
                <a:latin typeface="+mj-lt"/>
                <a:ea typeface="+mj-ea"/>
                <a:cs typeface="+mj-cs"/>
              </a:rPr>
              <a:t> </a:t>
            </a:r>
            <a:r>
              <a:rPr lang="en-GB" sz="2400" dirty="0" err="1">
                <a:latin typeface="+mj-lt"/>
                <a:ea typeface="+mj-ea"/>
                <a:cs typeface="+mj-cs"/>
              </a:rPr>
              <a:t>mērķis</a:t>
            </a:r>
            <a:r>
              <a:rPr lang="en-GB" sz="2400" dirty="0">
                <a:latin typeface="+mj-lt"/>
                <a:ea typeface="+mj-ea"/>
                <a:cs typeface="+mj-cs"/>
              </a:rPr>
              <a:t>: U</a:t>
            </a:r>
            <a:r>
              <a:rPr lang="lv-LV" sz="2400" dirty="0">
                <a:latin typeface="+mj-lt"/>
                <a:ea typeface="+mj-ea"/>
                <a:cs typeface="+mj-cs"/>
              </a:rPr>
              <a:t>z klientu orientēta augstas kvalitātes pārvaldība un inovatīvām idejām apveltīta pašvaldība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699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396</Words>
  <Application>Microsoft Office PowerPoint</Application>
  <PresentationFormat>Platekrāna</PresentationFormat>
  <Paragraphs>47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Pašvaldību sadarbības pieredze, ieguvumi un nākotnes iespējas</vt:lpstr>
      <vt:lpstr>Sadarbības pieredze 2009. – 2021. </vt:lpstr>
      <vt:lpstr>Sadarbības pieredze</vt:lpstr>
      <vt:lpstr>Cēsu novads, 2021.gada 1.jūlijs</vt:lpstr>
      <vt:lpstr>Saglabātas esošās pārvaldes, sadarbība starp pārvaldēm</vt:lpstr>
      <vt:lpstr>Iedzīvotāju skaits - priekšnosacījums sadarbībai</vt:lpstr>
      <vt:lpstr>PowerPoint prezentācija</vt:lpstr>
      <vt:lpstr>Funkcionālās saites, ceļi</vt:lpstr>
      <vt:lpstr>PowerPoint prezentācija</vt:lpstr>
      <vt:lpstr>Sadarbības veicināšana starp iedzīvotāju grupām, veidojot pievilcīgu lauku dzīves telpu </vt:lpstr>
      <vt:lpstr>Sadarboties, saglabājot savu identitāti!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Pašvaldību sadarbības pieredze, ieguvumi un nākotnes iespējas</dc:title>
  <dc:creator>Zane Pipkaleja</dc:creator>
  <cp:lastModifiedBy>Elita Eglīte</cp:lastModifiedBy>
  <cp:revision>5</cp:revision>
  <dcterms:created xsi:type="dcterms:W3CDTF">2021-09-14T11:00:56Z</dcterms:created>
  <dcterms:modified xsi:type="dcterms:W3CDTF">2021-09-16T05:32:30Z</dcterms:modified>
</cp:coreProperties>
</file>